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109DA30-140D-44A7-99DA-E30C8248C44B}" type="datetimeFigureOut">
              <a:rPr lang="tr-TR" smtClean="0"/>
              <a:t>11.03.2013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D802965-66E4-49E9-8E61-9CFD3D8C401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m.wikipedia.org/wiki/Couscous" TargetMode="External"/><Relationship Id="rId3" Type="http://schemas.openxmlformats.org/officeDocument/2006/relationships/hyperlink" Target="http://en.m.wikipedia.org/wiki/Bulgur" TargetMode="External"/><Relationship Id="rId7" Type="http://schemas.openxmlformats.org/officeDocument/2006/relationships/hyperlink" Target="http://en.m.wikipedia.org/wiki/Pilav" TargetMode="External"/><Relationship Id="rId2" Type="http://schemas.openxmlformats.org/officeDocument/2006/relationships/hyperlink" Target="http://en.m.wikipedia.org/wiki/Middle_Eastern_cuisi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m.wikipedia.org/wiki/Durum" TargetMode="External"/><Relationship Id="rId5" Type="http://schemas.openxmlformats.org/officeDocument/2006/relationships/hyperlink" Target="http://en.m.wikipedia.org/wiki/Parboil" TargetMode="External"/><Relationship Id="rId10" Type="http://schemas.openxmlformats.org/officeDocument/2006/relationships/hyperlink" Target="http://en.m.wikipedia.org/wiki/Meze" TargetMode="External"/><Relationship Id="rId4" Type="http://schemas.openxmlformats.org/officeDocument/2006/relationships/hyperlink" Target="http://en.m.wikipedia.org/wiki/Parsley" TargetMode="External"/><Relationship Id="rId9" Type="http://schemas.openxmlformats.org/officeDocument/2006/relationships/hyperlink" Target="http://en.m.wikipedia.org/wiki/Turke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latin typeface="Verdana" pitchFamily="34" charset="0"/>
              </a:rPr>
              <a:t>TURKISH BULGUR SALAD  (KISIR)</a:t>
            </a:r>
          </a:p>
          <a:p>
            <a:endParaRPr lang="tr-TR" dirty="0" smtClean="0">
              <a:latin typeface="Verdana" pitchFamily="34" charset="0"/>
            </a:endParaRPr>
          </a:p>
          <a:p>
            <a:r>
              <a:rPr lang="tr-TR" dirty="0" smtClean="0">
                <a:latin typeface="Verdana" pitchFamily="34" charset="0"/>
              </a:rPr>
              <a:t> </a:t>
            </a:r>
            <a:r>
              <a:rPr lang="tr-TR" dirty="0" smtClean="0">
                <a:latin typeface="Verdana" pitchFamily="34" charset="0"/>
              </a:rPr>
              <a:t>A TURKISH RECIPE DELICIOUS,HEALTHY AND EASY TO MAKE …………..</a:t>
            </a:r>
          </a:p>
          <a:p>
            <a:pPr marL="0" indent="0">
              <a:buNone/>
            </a:pPr>
            <a:endParaRPr lang="tr-TR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tr-TR" dirty="0" smtClean="0">
                <a:latin typeface="Verdana" pitchFamily="34" charset="0"/>
              </a:rPr>
              <a:t>PREPARED </a:t>
            </a:r>
            <a:r>
              <a:rPr lang="tr-TR" dirty="0" smtClean="0">
                <a:latin typeface="Verdana" pitchFamily="34" charset="0"/>
              </a:rPr>
              <a:t>BY :Burak USLU,KEMAL TUNA,ZELİHA KURŞUN,HURİYE BULAT,CANSU ALTUNTAŞ,FATMA GÖZ</a:t>
            </a:r>
            <a:endParaRPr lang="tr-TR" dirty="0">
              <a:latin typeface="Verdana" pitchFamily="34" charset="0"/>
            </a:endParaRPr>
          </a:p>
        </p:txBody>
      </p:sp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Algerian" pitchFamily="82" charset="0"/>
              </a:rPr>
              <a:t>CYCLING EUROPE</a:t>
            </a:r>
            <a:endParaRPr lang="tr-TR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4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4"/>
          <p:cNvSpPr>
            <a:spLocks noGrp="1"/>
          </p:cNvSpPr>
          <p:nvPr>
            <p:ph type="title"/>
          </p:nvPr>
        </p:nvSpPr>
        <p:spPr>
          <a:xfrm>
            <a:off x="688491" y="570156"/>
            <a:ext cx="7627926" cy="1058644"/>
          </a:xfrm>
        </p:spPr>
        <p:txBody>
          <a:bodyPr/>
          <a:lstStyle/>
          <a:p>
            <a:r>
              <a:rPr lang="tr-TR" sz="2000" dirty="0" smtClean="0">
                <a:latin typeface="Verdana" pitchFamily="34" charset="0"/>
              </a:rPr>
              <a:t>EAT YOUR KISIR </a:t>
            </a:r>
            <a:br>
              <a:rPr lang="tr-TR" sz="2000" dirty="0" smtClean="0">
                <a:latin typeface="Verdana" pitchFamily="34" charset="0"/>
              </a:rPr>
            </a:br>
            <a:r>
              <a:rPr lang="tr-TR" sz="2000" dirty="0" smtClean="0">
                <a:latin typeface="Verdana" pitchFamily="34" charset="0"/>
              </a:rPr>
              <a:t/>
            </a:r>
            <a:br>
              <a:rPr lang="tr-TR" sz="2000" dirty="0" smtClean="0">
                <a:latin typeface="Verdana" pitchFamily="34" charset="0"/>
              </a:rPr>
            </a:br>
            <a:r>
              <a:rPr lang="tr-TR" sz="2000" dirty="0" smtClean="0">
                <a:latin typeface="Verdana" pitchFamily="34" charset="0"/>
              </a:rPr>
              <a:t>RIDE YOUR BIKE TO SCHOOL</a:t>
            </a:r>
            <a:endParaRPr lang="tr-TR" sz="2000" dirty="0">
              <a:latin typeface="Verdana" pitchFamily="34" charset="0"/>
            </a:endParaRPr>
          </a:p>
        </p:txBody>
      </p:sp>
      <p:pic>
        <p:nvPicPr>
          <p:cNvPr id="2050" name="Picture 2" descr="C:\Documents and Settings\User\Desktop\bisiklet logos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6984776" cy="427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98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KISIR </a:t>
            </a:r>
            <a:endParaRPr lang="tr-TR" dirty="0"/>
          </a:p>
        </p:txBody>
      </p:sp>
      <p:pic>
        <p:nvPicPr>
          <p:cNvPr id="6" name="İçerik Yer Tutucusu 5" descr="Homemade Turkish Bulgur Salad Recipe (KISIR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704856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835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699247" y="1196752"/>
            <a:ext cx="7833193" cy="554461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endParaRPr lang="tr-TR" b="1" dirty="0" smtClean="0">
              <a:solidFill>
                <a:srgbClr val="666666"/>
              </a:solidFill>
              <a:latin typeface="Calibri"/>
              <a:ea typeface="Times New Roman"/>
              <a:cs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b="1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 </a:t>
            </a: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KISIR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is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traditional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2" tooltip="Middle Eastern cuisine"/>
              </a:rPr>
              <a:t>Middle</a:t>
            </a:r>
            <a:r>
              <a:rPr lang="tr-TR" sz="2600" dirty="0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2" tooltip="Middle Eastern cuisine"/>
              </a:rPr>
              <a:t> 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2" tooltip="Middle Eastern cuisine"/>
              </a:rPr>
              <a:t>Eastern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side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dish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made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from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fine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3" tooltip="Bulgur"/>
              </a:rPr>
              <a:t>bulgur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 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4" tooltip="Parsley"/>
              </a:rPr>
              <a:t>parsley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tomato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pepper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paste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main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ingredient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bulgur, is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cereal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food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generally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made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from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5" tooltip="Parboil"/>
              </a:rPr>
              <a:t>parboiled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6" tooltip="Durum"/>
              </a:rPr>
              <a:t>durum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wheat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kısır,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finely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ground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bulgur,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unlike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coarse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bulgur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used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7" tooltip="Pilav"/>
              </a:rPr>
              <a:t>pilav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sometimes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i="1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8" tooltip="Couscous"/>
              </a:rPr>
              <a:t>c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8" tooltip="Couscous"/>
              </a:rPr>
              <a:t>ouscous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is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used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Traditionally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in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Turkey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kisir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is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made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with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red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pepper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paste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as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our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experience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shows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Kisir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goes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really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well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with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grilled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meats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especially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lamb</a:t>
            </a: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endParaRPr lang="tr-TR" sz="2600" dirty="0">
              <a:latin typeface="Verdana" pitchFamily="34" charset="0"/>
              <a:ea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endParaRPr lang="tr-TR" sz="2600" dirty="0" smtClean="0">
              <a:solidFill>
                <a:srgbClr val="666666"/>
              </a:solidFill>
              <a:latin typeface="Verdana" pitchFamily="34" charset="0"/>
              <a:ea typeface="Times New Roman"/>
              <a:cs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endParaRPr lang="tr-TR" sz="2600" dirty="0">
              <a:solidFill>
                <a:srgbClr val="666666"/>
              </a:solidFill>
              <a:latin typeface="Verdana" pitchFamily="34" charset="0"/>
              <a:ea typeface="Times New Roman"/>
              <a:cs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b="1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Common</a:t>
            </a: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additional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ingredients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include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parsley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tomato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paste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spring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onion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sour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pomegranate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juice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(in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southern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regions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of </a:t>
            </a:r>
            <a:r>
              <a:rPr lang="tr-TR" sz="2600" dirty="0" err="1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9" tooltip="Turkey"/>
              </a:rPr>
              <a:t>Turkey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)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lemon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lettuce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leaves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cucumber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a lot of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spices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has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reddish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colour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due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tomato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paste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admixture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can be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eaten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cold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used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as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salad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r>
              <a:rPr lang="tr-TR" sz="2600" dirty="0">
                <a:solidFill>
                  <a:srgbClr val="000000"/>
                </a:solidFill>
                <a:latin typeface="Verdana" pitchFamily="34" charset="0"/>
                <a:ea typeface="Times New Roman"/>
                <a:cs typeface="Times New Roman"/>
                <a:hlinkClick r:id="rId10" tooltip="Meze"/>
              </a:rPr>
              <a:t>meze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</a:t>
            </a:r>
            <a:endParaRPr lang="tr-TR" sz="2600" dirty="0">
              <a:latin typeface="Verdana" pitchFamily="34" charset="0"/>
              <a:ea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 </a:t>
            </a:r>
            <a:endParaRPr lang="tr-TR" sz="2600" dirty="0">
              <a:latin typeface="Verdana" pitchFamily="34" charset="0"/>
              <a:ea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If</a:t>
            </a:r>
            <a:r>
              <a:rPr lang="tr-TR" sz="2600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you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have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never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had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Kisir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before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you’ve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got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give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it a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try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fresh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taste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of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herbs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scent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of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pomegranate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combined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with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tomatoes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cucumbers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lettuce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and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olive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oil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,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make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this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simple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vegan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dish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delightfully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rich</a:t>
            </a:r>
            <a:r>
              <a:rPr lang="tr-TR" sz="2600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.</a:t>
            </a:r>
            <a:endParaRPr lang="tr-TR" sz="2600" dirty="0">
              <a:latin typeface="Verdana" pitchFamily="34" charset="0"/>
              <a:ea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endParaRPr lang="tr-TR" sz="2600" b="1" dirty="0" smtClean="0">
              <a:solidFill>
                <a:srgbClr val="666666"/>
              </a:solidFill>
              <a:latin typeface="Verdana" pitchFamily="34" charset="0"/>
              <a:ea typeface="Times New Roman"/>
              <a:cs typeface="Times New Roman"/>
            </a:endParaRPr>
          </a:p>
          <a:p>
            <a:pPr marL="0" indent="0" algn="just">
              <a:lnSpc>
                <a:spcPts val="1500"/>
              </a:lnSpc>
              <a:spcAft>
                <a:spcPts val="0"/>
              </a:spcAft>
              <a:buNone/>
            </a:pPr>
            <a:r>
              <a:rPr lang="tr-TR" sz="2600" b="1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</a:t>
            </a:r>
            <a:r>
              <a:rPr lang="tr-TR" sz="2600" b="1" dirty="0" smtClean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                                      Bon </a:t>
            </a:r>
            <a:r>
              <a:rPr lang="tr-TR" sz="2600" b="1" dirty="0" err="1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appetite</a:t>
            </a:r>
            <a:r>
              <a:rPr lang="tr-TR" sz="2600" b="1" dirty="0">
                <a:solidFill>
                  <a:srgbClr val="666666"/>
                </a:solidFill>
                <a:latin typeface="Verdana" pitchFamily="34" charset="0"/>
                <a:ea typeface="Times New Roman"/>
                <a:cs typeface="Times New Roman"/>
              </a:rPr>
              <a:t>…</a:t>
            </a:r>
            <a:endParaRPr lang="tr-TR" sz="2600" dirty="0">
              <a:latin typeface="Verdana" pitchFamily="34" charset="0"/>
              <a:ea typeface="Times New Roman"/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683569" y="332656"/>
            <a:ext cx="7416824" cy="648072"/>
          </a:xfrm>
        </p:spPr>
        <p:txBody>
          <a:bodyPr/>
          <a:lstStyle/>
          <a:p>
            <a:r>
              <a:rPr lang="tr-TR" sz="2000" b="1" dirty="0" smtClean="0"/>
              <a:t>SOME INFORMATION ABOUT KISIR </a:t>
            </a:r>
            <a:endParaRPr lang="tr-TR" sz="2000" b="1" dirty="0"/>
          </a:p>
        </p:txBody>
      </p:sp>
    </p:spTree>
    <p:extLst>
      <p:ext uri="{BB962C8B-B14F-4D97-AF65-F5344CB8AC3E}">
        <p14:creationId xmlns:p14="http://schemas.microsoft.com/office/powerpoint/2010/main" val="34917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000" b="1" dirty="0" smtClean="0"/>
              <a:t>INGREDIENTS</a:t>
            </a:r>
            <a:endParaRPr lang="tr-TR" sz="2000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13"/>
          </p:nvPr>
        </p:nvSpPr>
        <p:spPr>
          <a:xfrm>
            <a:off x="323528" y="2240280"/>
            <a:ext cx="4166176" cy="4285064"/>
          </a:xfrm>
        </p:spPr>
        <p:txBody>
          <a:bodyPr/>
          <a:lstStyle/>
          <a:p>
            <a:r>
              <a:rPr lang="tr-TR" dirty="0"/>
              <a:t>1/2 </a:t>
            </a:r>
            <a:r>
              <a:rPr lang="tr-TR" dirty="0" err="1"/>
              <a:t>cups</a:t>
            </a:r>
            <a:r>
              <a:rPr lang="tr-TR" dirty="0"/>
              <a:t> of </a:t>
            </a:r>
            <a:r>
              <a:rPr lang="tr-TR" dirty="0" err="1"/>
              <a:t>cracked</a:t>
            </a:r>
            <a:r>
              <a:rPr lang="tr-TR" dirty="0"/>
              <a:t> </a:t>
            </a:r>
            <a:r>
              <a:rPr lang="tr-TR" dirty="0" err="1"/>
              <a:t>wheat</a:t>
            </a:r>
            <a:r>
              <a:rPr lang="tr-TR" dirty="0"/>
              <a:t> (</a:t>
            </a:r>
            <a:r>
              <a:rPr lang="tr-TR" dirty="0" err="1"/>
              <a:t>fine</a:t>
            </a:r>
            <a:r>
              <a:rPr lang="tr-TR" dirty="0"/>
              <a:t> bulgur)</a:t>
            </a:r>
          </a:p>
          <a:p>
            <a:r>
              <a:rPr lang="tr-TR" dirty="0"/>
              <a:t>1/3 cup </a:t>
            </a:r>
            <a:r>
              <a:rPr lang="tr-TR" dirty="0" err="1"/>
              <a:t>olive</a:t>
            </a:r>
            <a:r>
              <a:rPr lang="tr-TR" dirty="0"/>
              <a:t> </a:t>
            </a:r>
            <a:r>
              <a:rPr lang="tr-TR" dirty="0" err="1" smtClean="0"/>
              <a:t>oil</a:t>
            </a:r>
            <a:endParaRPr lang="tr-TR" dirty="0"/>
          </a:p>
          <a:p>
            <a:r>
              <a:rPr lang="tr-TR" dirty="0"/>
              <a:t> 1 </a:t>
            </a:r>
            <a:r>
              <a:rPr lang="tr-TR" dirty="0" err="1"/>
              <a:t>cucumber</a:t>
            </a:r>
            <a:r>
              <a:rPr lang="tr-TR" dirty="0"/>
              <a:t>, </a:t>
            </a:r>
            <a:r>
              <a:rPr lang="tr-TR" dirty="0" err="1"/>
              <a:t>chopped</a:t>
            </a:r>
            <a:r>
              <a:rPr lang="tr-TR" dirty="0"/>
              <a:t> </a:t>
            </a:r>
            <a:r>
              <a:rPr lang="tr-TR" dirty="0" err="1"/>
              <a:t>finely</a:t>
            </a:r>
            <a:endParaRPr lang="tr-TR" dirty="0"/>
          </a:p>
          <a:p>
            <a:r>
              <a:rPr lang="tr-TR" dirty="0"/>
              <a:t> 1 </a:t>
            </a:r>
            <a:r>
              <a:rPr lang="tr-TR" dirty="0" err="1"/>
              <a:t>tsp</a:t>
            </a:r>
            <a:r>
              <a:rPr lang="tr-TR" dirty="0"/>
              <a:t> </a:t>
            </a:r>
            <a:r>
              <a:rPr lang="tr-TR" dirty="0" err="1"/>
              <a:t>dried</a:t>
            </a:r>
            <a:r>
              <a:rPr lang="tr-TR" dirty="0"/>
              <a:t> </a:t>
            </a:r>
            <a:r>
              <a:rPr lang="tr-TR" dirty="0" err="1"/>
              <a:t>mint</a:t>
            </a:r>
            <a:endParaRPr lang="tr-TR" dirty="0"/>
          </a:p>
          <a:p>
            <a:r>
              <a:rPr lang="tr-TR" dirty="0"/>
              <a:t>2 </a:t>
            </a:r>
            <a:r>
              <a:rPr lang="tr-TR" dirty="0" err="1"/>
              <a:t>tbsp</a:t>
            </a:r>
            <a:r>
              <a:rPr lang="tr-TR" dirty="0"/>
              <a:t> </a:t>
            </a:r>
            <a:r>
              <a:rPr lang="tr-TR" dirty="0" err="1"/>
              <a:t>pepper</a:t>
            </a:r>
            <a:r>
              <a:rPr lang="tr-TR" dirty="0"/>
              <a:t> </a:t>
            </a:r>
            <a:r>
              <a:rPr lang="tr-TR" dirty="0" err="1"/>
              <a:t>paste</a:t>
            </a:r>
            <a:endParaRPr lang="tr-TR" dirty="0"/>
          </a:p>
          <a:p>
            <a:r>
              <a:rPr lang="tr-TR" dirty="0"/>
              <a:t> 3/4 </a:t>
            </a:r>
            <a:r>
              <a:rPr lang="tr-TR" dirty="0" err="1"/>
              <a:t>cups</a:t>
            </a:r>
            <a:r>
              <a:rPr lang="tr-TR" dirty="0"/>
              <a:t> of </a:t>
            </a:r>
            <a:r>
              <a:rPr lang="tr-TR" dirty="0" err="1"/>
              <a:t>boiling</a:t>
            </a:r>
            <a:r>
              <a:rPr lang="tr-TR" dirty="0"/>
              <a:t> </a:t>
            </a:r>
            <a:r>
              <a:rPr lang="tr-TR" dirty="0" err="1"/>
              <a:t>water</a:t>
            </a:r>
            <a:endParaRPr lang="tr-TR" dirty="0"/>
          </a:p>
          <a:p>
            <a:endParaRPr lang="tr-TR" dirty="0"/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4175321" cy="4285064"/>
          </a:xfrm>
        </p:spPr>
        <p:txBody>
          <a:bodyPr/>
          <a:lstStyle/>
          <a:p>
            <a:r>
              <a:rPr lang="tr-TR" dirty="0"/>
              <a:t>1/2 </a:t>
            </a:r>
            <a:r>
              <a:rPr lang="tr-TR" dirty="0" err="1"/>
              <a:t>bunch</a:t>
            </a:r>
            <a:r>
              <a:rPr lang="tr-TR" dirty="0"/>
              <a:t> of </a:t>
            </a:r>
            <a:r>
              <a:rPr lang="tr-TR" dirty="0" err="1"/>
              <a:t>fresh</a:t>
            </a:r>
            <a:r>
              <a:rPr lang="tr-TR" dirty="0"/>
              <a:t> </a:t>
            </a:r>
            <a:r>
              <a:rPr lang="tr-TR" dirty="0" err="1"/>
              <a:t>parsley</a:t>
            </a:r>
            <a:r>
              <a:rPr lang="tr-TR" dirty="0"/>
              <a:t>/</a:t>
            </a:r>
            <a:r>
              <a:rPr lang="tr-TR" dirty="0" err="1"/>
              <a:t>mint</a:t>
            </a:r>
            <a:r>
              <a:rPr lang="tr-TR" dirty="0"/>
              <a:t>, </a:t>
            </a:r>
            <a:r>
              <a:rPr lang="tr-TR" dirty="0" err="1"/>
              <a:t>chopped</a:t>
            </a:r>
            <a:r>
              <a:rPr lang="tr-TR" dirty="0"/>
              <a:t> </a:t>
            </a:r>
            <a:r>
              <a:rPr lang="tr-TR" dirty="0" err="1"/>
              <a:t>finely</a:t>
            </a:r>
            <a:endParaRPr lang="tr-TR" dirty="0"/>
          </a:p>
          <a:p>
            <a:r>
              <a:rPr lang="tr-TR" dirty="0"/>
              <a:t>3 </a:t>
            </a:r>
            <a:r>
              <a:rPr lang="tr-TR" dirty="0" err="1"/>
              <a:t>spring</a:t>
            </a:r>
            <a:r>
              <a:rPr lang="tr-TR" dirty="0"/>
              <a:t> </a:t>
            </a:r>
            <a:r>
              <a:rPr lang="tr-TR" dirty="0" err="1"/>
              <a:t>onions</a:t>
            </a:r>
            <a:r>
              <a:rPr lang="tr-TR" dirty="0"/>
              <a:t>, </a:t>
            </a:r>
            <a:r>
              <a:rPr lang="tr-TR" dirty="0" err="1"/>
              <a:t>chopped</a:t>
            </a:r>
            <a:endParaRPr lang="tr-TR" dirty="0"/>
          </a:p>
          <a:p>
            <a:r>
              <a:rPr lang="tr-TR" dirty="0"/>
              <a:t>1/3 cup </a:t>
            </a:r>
            <a:r>
              <a:rPr lang="tr-TR" dirty="0" err="1"/>
              <a:t>lemon</a:t>
            </a:r>
            <a:r>
              <a:rPr lang="tr-TR" dirty="0"/>
              <a:t> </a:t>
            </a:r>
            <a:r>
              <a:rPr lang="tr-TR" dirty="0" err="1"/>
              <a:t>juice</a:t>
            </a:r>
            <a:endParaRPr lang="tr-TR" dirty="0"/>
          </a:p>
          <a:p>
            <a:r>
              <a:rPr lang="tr-TR" dirty="0"/>
              <a:t>1/2 </a:t>
            </a:r>
            <a:r>
              <a:rPr lang="tr-TR" dirty="0" err="1"/>
              <a:t>tsp</a:t>
            </a:r>
            <a:r>
              <a:rPr lang="tr-TR" dirty="0"/>
              <a:t> </a:t>
            </a:r>
            <a:r>
              <a:rPr lang="tr-TR" dirty="0" err="1"/>
              <a:t>cumin</a:t>
            </a:r>
            <a:endParaRPr lang="tr-TR" dirty="0"/>
          </a:p>
          <a:p>
            <a:r>
              <a:rPr lang="tr-TR" dirty="0"/>
              <a:t>1 </a:t>
            </a:r>
            <a:r>
              <a:rPr lang="tr-TR" dirty="0" err="1"/>
              <a:t>tbsp</a:t>
            </a:r>
            <a:r>
              <a:rPr lang="tr-TR" dirty="0"/>
              <a:t> salt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taste</a:t>
            </a:r>
            <a:endParaRPr lang="tr-TR" dirty="0"/>
          </a:p>
          <a:p>
            <a:r>
              <a:rPr lang="tr-TR" dirty="0"/>
              <a:t>1 </a:t>
            </a:r>
            <a:r>
              <a:rPr lang="tr-TR" dirty="0" err="1"/>
              <a:t>tbsp</a:t>
            </a:r>
            <a:r>
              <a:rPr lang="tr-TR" dirty="0"/>
              <a:t> </a:t>
            </a:r>
            <a:r>
              <a:rPr lang="tr-TR" dirty="0" err="1"/>
              <a:t>pomegranate</a:t>
            </a:r>
            <a:r>
              <a:rPr lang="tr-TR" dirty="0"/>
              <a:t> </a:t>
            </a:r>
            <a:r>
              <a:rPr lang="tr-TR" dirty="0" err="1"/>
              <a:t>sauce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931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936104"/>
          </a:xfrm>
        </p:spPr>
        <p:txBody>
          <a:bodyPr/>
          <a:lstStyle/>
          <a:p>
            <a:r>
              <a:rPr lang="tr-TR" sz="4800" dirty="0" smtClean="0">
                <a:latin typeface="Verdana" pitchFamily="34" charset="0"/>
              </a:rPr>
              <a:t>STEP 1</a:t>
            </a:r>
            <a:endParaRPr lang="tr-TR" sz="4800" dirty="0">
              <a:latin typeface="Verdana" pitchFamily="34" charset="0"/>
            </a:endParaRPr>
          </a:p>
        </p:txBody>
      </p:sp>
      <p:sp>
        <p:nvSpPr>
          <p:cNvPr id="14" name="İçerik Yer Tutucusu 13"/>
          <p:cNvSpPr>
            <a:spLocks noGrp="1"/>
          </p:cNvSpPr>
          <p:nvPr>
            <p:ph sz="quarter" idx="14"/>
          </p:nvPr>
        </p:nvSpPr>
        <p:spPr>
          <a:xfrm>
            <a:off x="4932040" y="2204864"/>
            <a:ext cx="3659888" cy="3816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tr-TR" sz="2000" dirty="0" smtClean="0"/>
          </a:p>
          <a:p>
            <a:pPr marL="0" indent="0" algn="just">
              <a:buNone/>
            </a:pPr>
            <a:r>
              <a:rPr lang="tr-TR" sz="2000" dirty="0" smtClean="0"/>
              <a:t> </a:t>
            </a:r>
            <a:r>
              <a:rPr lang="tr-TR" sz="2000" dirty="0" err="1" smtClean="0">
                <a:latin typeface="Verdana" pitchFamily="34" charset="0"/>
              </a:rPr>
              <a:t>In</a:t>
            </a:r>
            <a:r>
              <a:rPr lang="tr-TR" sz="2000" dirty="0" smtClean="0">
                <a:latin typeface="Verdana" pitchFamily="34" charset="0"/>
              </a:rPr>
              <a:t> </a:t>
            </a:r>
            <a:r>
              <a:rPr lang="tr-TR" sz="2000" dirty="0">
                <a:latin typeface="Verdana" pitchFamily="34" charset="0"/>
              </a:rPr>
              <a:t>a </a:t>
            </a:r>
            <a:r>
              <a:rPr lang="tr-TR" sz="2000" dirty="0" err="1">
                <a:latin typeface="Verdana" pitchFamily="34" charset="0"/>
              </a:rPr>
              <a:t>large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 smtClean="0">
                <a:latin typeface="Verdana" pitchFamily="34" charset="0"/>
              </a:rPr>
              <a:t>bowl</a:t>
            </a:r>
            <a:r>
              <a:rPr lang="tr-TR" sz="2000" dirty="0" smtClean="0">
                <a:latin typeface="Verdana" pitchFamily="34" charset="0"/>
              </a:rPr>
              <a:t>, </a:t>
            </a:r>
            <a:r>
              <a:rPr lang="tr-TR" sz="2000" dirty="0" err="1" smtClean="0">
                <a:latin typeface="Verdana" pitchFamily="34" charset="0"/>
              </a:rPr>
              <a:t>place</a:t>
            </a:r>
            <a:r>
              <a:rPr lang="tr-TR" sz="2000" dirty="0" smtClean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fine</a:t>
            </a:r>
            <a:r>
              <a:rPr lang="tr-TR" sz="2000" dirty="0">
                <a:latin typeface="Verdana" pitchFamily="34" charset="0"/>
              </a:rPr>
              <a:t> bulgur </a:t>
            </a:r>
            <a:r>
              <a:rPr lang="tr-TR" sz="2000" dirty="0" err="1">
                <a:latin typeface="Verdana" pitchFamily="34" charset="0"/>
              </a:rPr>
              <a:t>and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add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boiling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water</a:t>
            </a:r>
            <a:r>
              <a:rPr lang="tr-TR" sz="2000" dirty="0">
                <a:latin typeface="Verdana" pitchFamily="34" charset="0"/>
              </a:rPr>
              <a:t>. </a:t>
            </a:r>
            <a:r>
              <a:rPr lang="tr-TR" sz="2000" dirty="0" err="1">
                <a:latin typeface="Verdana" pitchFamily="34" charset="0"/>
              </a:rPr>
              <a:t>Stir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and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leave</a:t>
            </a:r>
            <a:r>
              <a:rPr lang="tr-TR" sz="2000" dirty="0">
                <a:latin typeface="Verdana" pitchFamily="34" charset="0"/>
              </a:rPr>
              <a:t> bulgur </a:t>
            </a:r>
            <a:r>
              <a:rPr lang="tr-TR" sz="2000" dirty="0" err="1">
                <a:latin typeface="Verdana" pitchFamily="34" charset="0"/>
              </a:rPr>
              <a:t>for</a:t>
            </a:r>
            <a:r>
              <a:rPr lang="tr-TR" sz="2000" dirty="0">
                <a:latin typeface="Verdana" pitchFamily="34" charset="0"/>
              </a:rPr>
              <a:t> 5-10 </a:t>
            </a:r>
            <a:r>
              <a:rPr lang="tr-TR" sz="2000" dirty="0" err="1">
                <a:latin typeface="Verdana" pitchFamily="34" charset="0"/>
              </a:rPr>
              <a:t>minutes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to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absorb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all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the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water</a:t>
            </a:r>
            <a:r>
              <a:rPr lang="tr-TR" sz="2000" dirty="0">
                <a:latin typeface="Verdana" pitchFamily="34" charset="0"/>
              </a:rPr>
              <a:t>.</a:t>
            </a:r>
          </a:p>
          <a:p>
            <a:pPr marL="0" indent="0">
              <a:buNone/>
            </a:pPr>
            <a:endParaRPr lang="tr-TR" sz="2000" dirty="0" smtClean="0">
              <a:latin typeface="Verdana" pitchFamily="34" charset="0"/>
            </a:endParaRPr>
          </a:p>
          <a:p>
            <a:pPr marL="0" indent="0">
              <a:buNone/>
            </a:pPr>
            <a:r>
              <a:rPr lang="tr-TR" sz="2000" dirty="0" smtClean="0">
                <a:latin typeface="Verdana" pitchFamily="34" charset="0"/>
              </a:rPr>
              <a:t> </a:t>
            </a:r>
            <a:r>
              <a:rPr lang="tr-TR" sz="2000" dirty="0" err="1" smtClean="0">
                <a:latin typeface="Verdana" pitchFamily="34" charset="0"/>
              </a:rPr>
              <a:t>Make</a:t>
            </a:r>
            <a:r>
              <a:rPr lang="tr-TR" sz="2000" dirty="0" smtClean="0">
                <a:latin typeface="Verdana" pitchFamily="34" charset="0"/>
              </a:rPr>
              <a:t> </a:t>
            </a:r>
            <a:r>
              <a:rPr lang="tr-TR" sz="2000" dirty="0">
                <a:latin typeface="Verdana" pitchFamily="34" charset="0"/>
              </a:rPr>
              <a:t>sure </a:t>
            </a:r>
            <a:r>
              <a:rPr lang="tr-TR" sz="2000" dirty="0" err="1">
                <a:latin typeface="Verdana" pitchFamily="34" charset="0"/>
              </a:rPr>
              <a:t>that</a:t>
            </a:r>
            <a:r>
              <a:rPr lang="tr-TR" sz="2000" dirty="0">
                <a:latin typeface="Verdana" pitchFamily="34" charset="0"/>
              </a:rPr>
              <a:t> bulgur is not </a:t>
            </a:r>
            <a:r>
              <a:rPr lang="tr-TR" sz="2000" dirty="0" err="1">
                <a:latin typeface="Verdana" pitchFamily="34" charset="0"/>
              </a:rPr>
              <a:t>wet</a:t>
            </a:r>
            <a:r>
              <a:rPr lang="tr-TR" sz="2000" dirty="0">
                <a:latin typeface="Verdana" pitchFamily="34" charset="0"/>
              </a:rPr>
              <a:t>. </a:t>
            </a:r>
            <a:r>
              <a:rPr lang="tr-TR" sz="2000" dirty="0" err="1">
                <a:latin typeface="Verdana" pitchFamily="34" charset="0"/>
              </a:rPr>
              <a:t>The</a:t>
            </a:r>
            <a:r>
              <a:rPr lang="tr-TR" sz="2000" dirty="0">
                <a:latin typeface="Verdana" pitchFamily="34" charset="0"/>
              </a:rPr>
              <a:t> size of bulgur </a:t>
            </a:r>
            <a:r>
              <a:rPr lang="tr-TR" sz="2000" dirty="0" err="1">
                <a:latin typeface="Verdana" pitchFamily="34" charset="0"/>
              </a:rPr>
              <a:t>should</a:t>
            </a:r>
            <a:r>
              <a:rPr lang="tr-TR" sz="2000" dirty="0">
                <a:latin typeface="Verdana" pitchFamily="34" charset="0"/>
              </a:rPr>
              <a:t> be </a:t>
            </a:r>
            <a:r>
              <a:rPr lang="tr-TR" sz="2000" dirty="0" err="1">
                <a:latin typeface="Verdana" pitchFamily="34" charset="0"/>
              </a:rPr>
              <a:t>doubled</a:t>
            </a:r>
            <a:r>
              <a:rPr lang="tr-TR" sz="2000" dirty="0">
                <a:latin typeface="Verdana" pitchFamily="34" charset="0"/>
              </a:rPr>
              <a:t>.</a:t>
            </a:r>
            <a:endParaRPr lang="tr-TR" sz="2000" dirty="0">
              <a:latin typeface="Verdana" pitchFamily="34" charset="0"/>
            </a:endParaRPr>
          </a:p>
        </p:txBody>
      </p:sp>
      <p:pic>
        <p:nvPicPr>
          <p:cNvPr id="15" name="İçerik Yer Tutucusu 14" descr="http://jjfoodie.files.wordpress.com/2012/04/1.jpg?w=384&amp;h=51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52839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984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792088"/>
          </a:xfrm>
        </p:spPr>
        <p:txBody>
          <a:bodyPr/>
          <a:lstStyle/>
          <a:p>
            <a:r>
              <a:rPr lang="tr-TR" sz="4800" dirty="0" smtClean="0"/>
              <a:t>STEP 2</a:t>
            </a:r>
            <a:endParaRPr lang="tr-TR" sz="48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14"/>
          </p:nvPr>
        </p:nvSpPr>
        <p:spPr>
          <a:xfrm>
            <a:off x="4644008" y="2276872"/>
            <a:ext cx="4031305" cy="4320480"/>
          </a:xfrm>
        </p:spPr>
        <p:txBody>
          <a:bodyPr/>
          <a:lstStyle/>
          <a:p>
            <a:pPr marL="0" indent="0" algn="just">
              <a:spcAft>
                <a:spcPts val="1000"/>
              </a:spcAft>
              <a:buNone/>
            </a:pPr>
            <a:endParaRPr lang="tr-TR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r>
              <a:rPr lang="tr-TR" dirty="0">
                <a:latin typeface="Calibri"/>
                <a:ea typeface="Calibri"/>
                <a:cs typeface="Times New Roman"/>
              </a:rPr>
              <a:t> </a:t>
            </a:r>
            <a:endParaRPr lang="tr-TR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endParaRPr lang="tr-TR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r>
              <a:rPr lang="tr-TR" sz="2000" dirty="0" err="1" smtClean="0">
                <a:latin typeface="Verdana" pitchFamily="34" charset="0"/>
                <a:ea typeface="Calibri"/>
                <a:cs typeface="Times New Roman"/>
              </a:rPr>
              <a:t>Then</a:t>
            </a:r>
            <a:r>
              <a:rPr lang="tr-TR" sz="2000" dirty="0" smtClean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add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olive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oil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pepper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paste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and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salt.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5" name="İçerik Yer Tutucusu 4" descr="http://jjfoodie.files.wordpress.com/2012/04/2.jpg?w=384&amp;h=51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24036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199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864096"/>
          </a:xfrm>
        </p:spPr>
        <p:txBody>
          <a:bodyPr/>
          <a:lstStyle/>
          <a:p>
            <a:r>
              <a:rPr lang="tr-TR" sz="4800" dirty="0" smtClean="0"/>
              <a:t>STEP 3</a:t>
            </a:r>
            <a:endParaRPr lang="tr-TR" sz="48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14"/>
          </p:nvPr>
        </p:nvSpPr>
        <p:spPr>
          <a:xfrm>
            <a:off x="4645150" y="2240280"/>
            <a:ext cx="3959297" cy="4213056"/>
          </a:xfrm>
        </p:spPr>
        <p:txBody>
          <a:bodyPr/>
          <a:lstStyle/>
          <a:p>
            <a:pPr marL="0" indent="0" algn="just">
              <a:spcAft>
                <a:spcPts val="1000"/>
              </a:spcAft>
              <a:buNone/>
            </a:pPr>
            <a:endParaRPr lang="tr-TR" sz="2000" dirty="0" smtClean="0">
              <a:latin typeface="Verdana" pitchFamily="34" charset="0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endParaRPr lang="tr-TR" sz="2000" dirty="0">
              <a:latin typeface="Verdana" pitchFamily="34" charset="0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r>
              <a:rPr lang="tr-TR" sz="2000" dirty="0" smtClean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 smtClean="0">
                <a:latin typeface="Verdana" pitchFamily="34" charset="0"/>
                <a:ea typeface="Calibri"/>
                <a:cs typeface="Times New Roman"/>
              </a:rPr>
              <a:t>Add</a:t>
            </a:r>
            <a:r>
              <a:rPr lang="tr-TR" sz="2000" dirty="0" smtClean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this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mixture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to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puff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up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bulgur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and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combine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them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using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your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spoon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.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Then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add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lemon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juice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cumin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and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dried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mint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.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Mix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them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all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and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let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them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cool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5" name="İçerik Yer Tutucusu 4" descr="http://jjfoodie.files.wordpress.com/2012/04/3.jpg?w=384&amp;h=51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384376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8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56263" cy="1054250"/>
          </a:xfrm>
        </p:spPr>
        <p:txBody>
          <a:bodyPr/>
          <a:lstStyle/>
          <a:p>
            <a:r>
              <a:rPr lang="tr-TR" sz="4800" dirty="0" smtClean="0">
                <a:latin typeface="Verdana" pitchFamily="34" charset="0"/>
              </a:rPr>
              <a:t>STEP 4</a:t>
            </a:r>
            <a:endParaRPr lang="tr-TR" sz="4800" dirty="0">
              <a:latin typeface="Verdana" pitchFamily="34" charset="0"/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14"/>
          </p:nvPr>
        </p:nvSpPr>
        <p:spPr>
          <a:xfrm>
            <a:off x="4788024" y="2204864"/>
            <a:ext cx="3947920" cy="4176464"/>
          </a:xfrm>
        </p:spPr>
        <p:txBody>
          <a:bodyPr/>
          <a:lstStyle/>
          <a:p>
            <a:pPr marL="0" indent="0" algn="just">
              <a:spcAft>
                <a:spcPts val="1000"/>
              </a:spcAft>
              <a:buNone/>
            </a:pPr>
            <a:endParaRPr lang="tr-TR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endParaRPr lang="tr-TR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1000"/>
              </a:spcAft>
              <a:buNone/>
            </a:pPr>
            <a:r>
              <a:rPr lang="tr-TR" sz="2000" dirty="0" err="1" smtClean="0">
                <a:latin typeface="Verdana" pitchFamily="34" charset="0"/>
                <a:ea typeface="Calibri"/>
                <a:cs typeface="Times New Roman"/>
              </a:rPr>
              <a:t>Finally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add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cucumber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spring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onions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lettuce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parsley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,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mint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and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mix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them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 </a:t>
            </a:r>
            <a:r>
              <a:rPr lang="tr-TR" sz="2000" dirty="0" err="1">
                <a:latin typeface="Verdana" pitchFamily="34" charset="0"/>
                <a:ea typeface="Calibri"/>
                <a:cs typeface="Times New Roman"/>
              </a:rPr>
              <a:t>all</a:t>
            </a:r>
            <a:r>
              <a:rPr lang="tr-TR" sz="2000" dirty="0">
                <a:latin typeface="Verdana" pitchFamily="34" charset="0"/>
                <a:ea typeface="Calibri"/>
                <a:cs typeface="Times New Roman"/>
              </a:rPr>
              <a:t>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5" name="İçerik Yer Tutucusu 4" descr="http://jjfoodie.files.wordpress.com/2012/04/4.jpg?w=384&amp;h=51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374441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369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936104"/>
          </a:xfrm>
        </p:spPr>
        <p:txBody>
          <a:bodyPr/>
          <a:lstStyle/>
          <a:p>
            <a:r>
              <a:rPr lang="tr-TR" sz="4800" dirty="0" smtClean="0">
                <a:latin typeface="Verdana" pitchFamily="34" charset="0"/>
              </a:rPr>
              <a:t>STEP 5</a:t>
            </a:r>
            <a:endParaRPr lang="tr-TR" sz="4800" dirty="0">
              <a:latin typeface="Verdana" pitchFamily="34" charset="0"/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14"/>
          </p:nvPr>
        </p:nvSpPr>
        <p:spPr>
          <a:xfrm>
            <a:off x="4788024" y="2204864"/>
            <a:ext cx="3803904" cy="4248472"/>
          </a:xfrm>
        </p:spPr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2000" dirty="0" err="1" smtClean="0">
                <a:latin typeface="Verdana" pitchFamily="34" charset="0"/>
              </a:rPr>
              <a:t>Serve</a:t>
            </a:r>
            <a:r>
              <a:rPr lang="tr-TR" sz="2000" dirty="0" smtClean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with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cherry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tomatoes</a:t>
            </a:r>
            <a:r>
              <a:rPr lang="tr-TR" sz="2000" dirty="0">
                <a:latin typeface="Verdana" pitchFamily="34" charset="0"/>
              </a:rPr>
              <a:t>, </a:t>
            </a:r>
            <a:r>
              <a:rPr lang="tr-TR" sz="2000" dirty="0" err="1">
                <a:latin typeface="Verdana" pitchFamily="34" charset="0"/>
              </a:rPr>
              <a:t>cucumbers</a:t>
            </a:r>
            <a:r>
              <a:rPr lang="tr-TR" sz="2000" dirty="0">
                <a:latin typeface="Verdana" pitchFamily="34" charset="0"/>
              </a:rPr>
              <a:t>, </a:t>
            </a:r>
            <a:r>
              <a:rPr lang="tr-TR" sz="2000" dirty="0" err="1">
                <a:latin typeface="Verdana" pitchFamily="34" charset="0"/>
              </a:rPr>
              <a:t>rocket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salad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or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lettuce</a:t>
            </a:r>
            <a:r>
              <a:rPr lang="tr-TR" sz="2000" dirty="0">
                <a:latin typeface="Verdana" pitchFamily="34" charset="0"/>
              </a:rPr>
              <a:t>, </a:t>
            </a:r>
            <a:r>
              <a:rPr lang="tr-TR" sz="2000" dirty="0" err="1">
                <a:latin typeface="Verdana" pitchFamily="34" charset="0"/>
              </a:rPr>
              <a:t>lemon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and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pomegranate</a:t>
            </a:r>
            <a:r>
              <a:rPr lang="tr-TR" sz="2000" dirty="0">
                <a:latin typeface="Verdana" pitchFamily="34" charset="0"/>
              </a:rPr>
              <a:t> </a:t>
            </a:r>
            <a:r>
              <a:rPr lang="tr-TR" sz="2000" dirty="0" err="1">
                <a:latin typeface="Verdana" pitchFamily="34" charset="0"/>
              </a:rPr>
              <a:t>sauce</a:t>
            </a:r>
            <a:r>
              <a:rPr lang="tr-TR" sz="2000" dirty="0">
                <a:latin typeface="Verdana" pitchFamily="34" charset="0"/>
              </a:rPr>
              <a:t>.</a:t>
            </a:r>
          </a:p>
          <a:p>
            <a:endParaRPr lang="tr-TR" dirty="0"/>
          </a:p>
        </p:txBody>
      </p:sp>
      <p:pic>
        <p:nvPicPr>
          <p:cNvPr id="5" name="İçerik Yer Tutucusu 4" descr="http://jjfoodie.files.wordpress.com/2012/04/51.jpg?w=448&amp;h=335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374441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6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lt">
  <a:themeElements>
    <a:clrScheme name="Cilt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ilt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lt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71</TotalTime>
  <Words>236</Words>
  <Application>Microsoft Office PowerPoint</Application>
  <PresentationFormat>Ekran Gösterisi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Cilt</vt:lpstr>
      <vt:lpstr>CYCLING EUROPE</vt:lpstr>
      <vt:lpstr>KISIR </vt:lpstr>
      <vt:lpstr>SOME INFORMATION ABOUT KISIR </vt:lpstr>
      <vt:lpstr>INGREDIENTS</vt:lpstr>
      <vt:lpstr>STEP 1</vt:lpstr>
      <vt:lpstr>STEP 2</vt:lpstr>
      <vt:lpstr>STEP 3</vt:lpstr>
      <vt:lpstr>STEP 4</vt:lpstr>
      <vt:lpstr>STEP 5</vt:lpstr>
      <vt:lpstr>EAT YOUR KISIR   RIDE YOUR BIKE TO SCHOOL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CYCLING EUROPE</dc:title>
  <dc:creator>Microsoft-PC</dc:creator>
  <cp:lastModifiedBy>Microsoft-PC</cp:lastModifiedBy>
  <cp:revision>8</cp:revision>
  <dcterms:created xsi:type="dcterms:W3CDTF">2013-03-11T07:36:21Z</dcterms:created>
  <dcterms:modified xsi:type="dcterms:W3CDTF">2013-03-11T11:37:59Z</dcterms:modified>
</cp:coreProperties>
</file>